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68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447" autoAdjust="0"/>
  </p:normalViewPr>
  <p:slideViewPr>
    <p:cSldViewPr snapToGrid="0">
      <p:cViewPr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1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Science </a:t>
            </a:r>
            <a:r>
              <a:rPr lang="en-US" dirty="0" smtClean="0"/>
              <a:t>Networking </a:t>
            </a:r>
            <a:br>
              <a:rPr lang="en-US" dirty="0" smtClean="0"/>
            </a:br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8,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PDE – Draft Science Curriculum Framework</a:t>
            </a:r>
            <a:endParaRPr lang="en-US" dirty="0" smtClean="0"/>
          </a:p>
          <a:p>
            <a:r>
              <a:rPr lang="en-US" dirty="0" smtClean="0"/>
              <a:t> Teaching Channel Videos – Science</a:t>
            </a:r>
          </a:p>
          <a:p>
            <a:r>
              <a:rPr lang="en-US" dirty="0" smtClean="0"/>
              <a:t>New Resources on the Wiki</a:t>
            </a:r>
          </a:p>
          <a:p>
            <a:r>
              <a:rPr lang="en-US" dirty="0" smtClean="0"/>
              <a:t>Collaboration Time</a:t>
            </a:r>
            <a:endParaRPr lang="en-US" dirty="0" smtClean="0"/>
          </a:p>
          <a:p>
            <a:r>
              <a:rPr lang="en-US" dirty="0" smtClean="0"/>
              <a:t>Team Time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What have you been trying in the areas of Reading &amp; Writing </a:t>
            </a:r>
            <a:r>
              <a:rPr lang="en-US" sz="3600" dirty="0" smtClean="0"/>
              <a:t>in Science </a:t>
            </a:r>
            <a:r>
              <a:rPr lang="en-US" sz="3600" dirty="0" smtClean="0"/>
              <a:t>for the PA Core?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What have you done to increase the Depth of Knowledge?</a:t>
            </a:r>
          </a:p>
          <a:p>
            <a:pPr marL="0" indent="0">
              <a:buNone/>
            </a:pP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89227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Draft Science Curriculum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Inquiry and Design</a:t>
            </a:r>
          </a:p>
          <a:p>
            <a:r>
              <a:rPr lang="en-US" dirty="0" smtClean="0"/>
              <a:t>Unifying Themes</a:t>
            </a:r>
          </a:p>
          <a:p>
            <a:r>
              <a:rPr lang="en-US" dirty="0" smtClean="0"/>
              <a:t>Life Science</a:t>
            </a:r>
          </a:p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&amp; Space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Teaching of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Choose several videos to watch and discuss in small groups.</a:t>
            </a:r>
          </a:p>
          <a:p>
            <a:r>
              <a:rPr lang="en-US" sz="3600" dirty="0" smtClean="0"/>
              <a:t>Be prepared to share in whole group.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Resources on the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Webb’s Depth of Knowledge</a:t>
            </a:r>
          </a:p>
          <a:p>
            <a:pPr lvl="1"/>
            <a:r>
              <a:rPr lang="en-US" sz="3200" dirty="0" smtClean="0"/>
              <a:t>New resource under ‘Higher Order Thinking’ – Flip Chart</a:t>
            </a:r>
          </a:p>
          <a:p>
            <a:pPr lvl="1"/>
            <a:r>
              <a:rPr lang="en-US" sz="3200" dirty="0" smtClean="0"/>
              <a:t>Goal – increase the use of questions at levels 2 &amp; 3 </a:t>
            </a:r>
          </a:p>
          <a:p>
            <a:r>
              <a:rPr lang="en-US" sz="3600" dirty="0" smtClean="0"/>
              <a:t>More writing rubrics under ‘Literacy’</a:t>
            </a:r>
          </a:p>
          <a:p>
            <a:r>
              <a:rPr lang="en-US" sz="3600" dirty="0" smtClean="0"/>
              <a:t>Web 2.0 Tools for Science under ‘Web Resources’</a:t>
            </a:r>
            <a:endParaRPr lang="en-US" sz="36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6108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resources</a:t>
            </a:r>
          </a:p>
          <a:p>
            <a:r>
              <a:rPr lang="en-US" dirty="0" smtClean="0"/>
              <a:t>Write/modify questions to increase DOK Level</a:t>
            </a:r>
          </a:p>
          <a:p>
            <a:r>
              <a:rPr lang="en-US" dirty="0" smtClean="0"/>
              <a:t>Develop writing prompts and/or modify writing rubrics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10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Districts or Schools</a:t>
            </a:r>
          </a:p>
          <a:p>
            <a:pPr lvl="1"/>
            <a:r>
              <a:rPr lang="en-US" dirty="0" smtClean="0"/>
              <a:t>Each person hare </a:t>
            </a:r>
            <a:r>
              <a:rPr lang="en-US" dirty="0"/>
              <a:t>one new learning or </a:t>
            </a:r>
            <a:r>
              <a:rPr lang="en-US" dirty="0" smtClean="0"/>
              <a:t>idea.</a:t>
            </a:r>
            <a:endParaRPr lang="en-US" dirty="0"/>
          </a:p>
          <a:p>
            <a:pPr lvl="1"/>
            <a:r>
              <a:rPr lang="en-US" dirty="0"/>
              <a:t>What will we share back at our sites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Each team will share one of the following:</a:t>
            </a:r>
          </a:p>
          <a:p>
            <a:pPr lvl="2"/>
            <a:r>
              <a:rPr lang="en-US" dirty="0" smtClean="0"/>
              <a:t>Implementation connected to one  of the KEY SHIFTS</a:t>
            </a:r>
          </a:p>
          <a:p>
            <a:pPr lvl="2"/>
            <a:r>
              <a:rPr lang="en-US" dirty="0" smtClean="0"/>
              <a:t>Utilization of technology for WRITING</a:t>
            </a:r>
          </a:p>
          <a:p>
            <a:pPr lvl="1"/>
            <a:r>
              <a:rPr lang="en-US" dirty="0" smtClean="0"/>
              <a:t>Next Meeting</a:t>
            </a:r>
            <a:r>
              <a:rPr lang="en-US" smtClean="0"/>
              <a:t>: February 13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223</TotalTime>
  <Words>233</Words>
  <Application>Microsoft Office PowerPoint</Application>
  <PresentationFormat>Widescreen</PresentationFormat>
  <Paragraphs>49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Corbel</vt:lpstr>
      <vt:lpstr>Depth</vt:lpstr>
      <vt:lpstr>Science Networking  High School</vt:lpstr>
      <vt:lpstr>Welcome</vt:lpstr>
      <vt:lpstr>Agenda</vt:lpstr>
      <vt:lpstr>Sharing</vt:lpstr>
      <vt:lpstr>Draft Science Curriculum Framework</vt:lpstr>
      <vt:lpstr>The Teaching of Science</vt:lpstr>
      <vt:lpstr>New Resources on the Wiki</vt:lpstr>
      <vt:lpstr>Collaboration Time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17</cp:revision>
  <dcterms:created xsi:type="dcterms:W3CDTF">2013-09-30T17:29:03Z</dcterms:created>
  <dcterms:modified xsi:type="dcterms:W3CDTF">2013-10-08T00:33:52Z</dcterms:modified>
</cp:coreProperties>
</file>